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9"/>
  </p:notesMasterIdLst>
  <p:handoutMasterIdLst>
    <p:handoutMasterId r:id="rId20"/>
  </p:handoutMasterIdLst>
  <p:sldIdLst>
    <p:sldId id="378" r:id="rId2"/>
    <p:sldId id="380" r:id="rId3"/>
    <p:sldId id="424" r:id="rId4"/>
    <p:sldId id="425" r:id="rId5"/>
    <p:sldId id="427" r:id="rId6"/>
    <p:sldId id="429" r:id="rId7"/>
    <p:sldId id="430" r:id="rId8"/>
    <p:sldId id="431" r:id="rId9"/>
    <p:sldId id="428" r:id="rId10"/>
    <p:sldId id="432" r:id="rId11"/>
    <p:sldId id="417" r:id="rId12"/>
    <p:sldId id="416" r:id="rId13"/>
    <p:sldId id="396" r:id="rId14"/>
    <p:sldId id="421" r:id="rId15"/>
    <p:sldId id="422" r:id="rId16"/>
    <p:sldId id="423" r:id="rId17"/>
    <p:sldId id="411" r:id="rId1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17"/>
            <p14:sldId id="416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 autoAdjust="0"/>
    <p:restoredTop sz="73149" autoAdjust="0"/>
  </p:normalViewPr>
  <p:slideViewPr>
    <p:cSldViewPr snapToGrid="0" snapToObjects="1">
      <p:cViewPr varScale="1">
        <p:scale>
          <a:sx n="63" d="100"/>
          <a:sy n="63" d="100"/>
        </p:scale>
        <p:origin x="1291" y="4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/>
              <p:cNvSpPr txBox="1"/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then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</a:t>
                </a:r>
                <a:r>
                  <a:rPr lang="en-GB" sz="1600" spc="300" dirty="0">
                    <a:solidFill>
                      <a:srgbClr val="FF0000"/>
                    </a:solidFill>
                  </a:rPr>
                  <a:t>36A</a:t>
                </a:r>
                <a:r>
                  <a:rPr lang="en-GB" sz="1600" spc="300" dirty="0"/>
                  <a:t>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359</TotalTime>
  <Words>444</Words>
  <Application>Microsoft Office PowerPoint</Application>
  <PresentationFormat>Panorámica</PresentationFormat>
  <Paragraphs>147</Paragraphs>
  <Slides>17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AAU PowerPoint</vt:lpstr>
      <vt:lpstr>Questions</vt:lpstr>
      <vt:lpstr>CONTENT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Time Management Table</vt:lpstr>
      <vt:lpstr>Time Management Table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487</cp:revision>
  <cp:lastPrinted>2017-03-09T03:48:56Z</cp:lastPrinted>
  <dcterms:created xsi:type="dcterms:W3CDTF">2016-11-10T06:07:03Z</dcterms:created>
  <dcterms:modified xsi:type="dcterms:W3CDTF">2019-01-08T13:56:22Z</dcterms:modified>
</cp:coreProperties>
</file>